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2" r:id="rId3"/>
    <p:sldId id="271" r:id="rId4"/>
    <p:sldId id="272" r:id="rId5"/>
    <p:sldId id="273" r:id="rId6"/>
    <p:sldId id="2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8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66" autoAdjust="0"/>
    <p:restoredTop sz="95361"/>
  </p:normalViewPr>
  <p:slideViewPr>
    <p:cSldViewPr snapToGrid="0">
      <p:cViewPr varScale="1">
        <p:scale>
          <a:sx n="64" d="100"/>
          <a:sy n="64" d="100"/>
        </p:scale>
        <p:origin x="59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68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63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118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68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7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23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27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395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607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826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9D-D6E2-49DB-9BB7-0D907BCA7389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84E6-C3CA-451B-A1DF-2AED335C4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759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5479D-D6E2-49DB-9BB7-0D907BCA7389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284E6-C3CA-451B-A1DF-2AED335C4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26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4800600" y="575421"/>
            <a:ext cx="739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w Cen MT" panose="020B0602020104020603" pitchFamily="34" charset="0"/>
              </a:rPr>
              <a:t>The 12</a:t>
            </a:r>
            <a:r>
              <a:rPr lang="en-US" sz="2400" b="1" baseline="30000" dirty="0">
                <a:latin typeface="Tw Cen MT" panose="020B0602020104020603" pitchFamily="34" charset="0"/>
              </a:rPr>
              <a:t>th</a:t>
            </a:r>
            <a:r>
              <a:rPr lang="en-US" sz="2400" b="1" dirty="0">
                <a:latin typeface="Tw Cen MT" panose="020B0602020104020603" pitchFamily="34" charset="0"/>
              </a:rPr>
              <a:t> Senior Officials’ Meeting (SOM-12)</a:t>
            </a:r>
          </a:p>
          <a:p>
            <a:pPr algn="ctr"/>
            <a:r>
              <a:rPr lang="en-US" sz="2400" b="1" dirty="0">
                <a:latin typeface="Tw Cen MT" panose="020B0602020104020603" pitchFamily="34" charset="0"/>
              </a:rPr>
              <a:t>1-2 November 2016</a:t>
            </a:r>
          </a:p>
          <a:p>
            <a:pPr algn="ctr"/>
            <a:r>
              <a:rPr lang="en-US" sz="2400" b="1" dirty="0">
                <a:latin typeface="Tw Cen MT" panose="020B0602020104020603" pitchFamily="34" charset="0"/>
              </a:rPr>
              <a:t>Port Moresby – Papua New Guinea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30240" y="2240149"/>
            <a:ext cx="6461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Tw Cen MT" panose="020B0602020104020603" pitchFamily="34" charset="0"/>
              </a:rPr>
              <a:t>Session 18:</a:t>
            </a:r>
          </a:p>
          <a:p>
            <a:pPr algn="ctr"/>
            <a:r>
              <a:rPr lang="en-GB" sz="2400" b="1" dirty="0">
                <a:latin typeface="Tw Cen MT" panose="020B0602020104020603" pitchFamily="34" charset="0"/>
              </a:rPr>
              <a:t>the Draft Text of “Joint Ministerial Statement”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72701" y="3962932"/>
            <a:ext cx="64617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latin typeface="+mj-lt"/>
              </a:rPr>
              <a:t>Widi</a:t>
            </a:r>
            <a:r>
              <a:rPr lang="en-US" sz="2000" b="1" dirty="0">
                <a:latin typeface="+mj-lt"/>
              </a:rPr>
              <a:t> A. </a:t>
            </a:r>
            <a:r>
              <a:rPr lang="en-US" sz="2000" b="1" dirty="0" err="1">
                <a:latin typeface="+mj-lt"/>
              </a:rPr>
              <a:t>Pratikto</a:t>
            </a:r>
            <a:r>
              <a:rPr lang="en-US" sz="2000" b="1" dirty="0">
                <a:latin typeface="+mj-lt"/>
              </a:rPr>
              <a:t> Ph.D.</a:t>
            </a:r>
          </a:p>
          <a:p>
            <a:pPr algn="ctr"/>
            <a:r>
              <a:rPr lang="en-US" sz="2000" b="1" dirty="0">
                <a:latin typeface="+mj-lt"/>
              </a:rPr>
              <a:t>CTI-CFF Regional Secretariat</a:t>
            </a:r>
          </a:p>
          <a:p>
            <a:pPr algn="ctr"/>
            <a:r>
              <a:rPr lang="en-US" sz="2000" b="1" dirty="0">
                <a:latin typeface="+mj-lt"/>
              </a:rPr>
              <a:t>2 November 2016</a:t>
            </a:r>
          </a:p>
        </p:txBody>
      </p:sp>
    </p:spTree>
    <p:extLst>
      <p:ext uri="{BB962C8B-B14F-4D97-AF65-F5344CB8AC3E}">
        <p14:creationId xmlns:p14="http://schemas.microsoft.com/office/powerpoint/2010/main" val="112956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5655" cy="6858000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3" y="365129"/>
            <a:ext cx="10515600" cy="995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Tw Cen MT" panose="020B0602020104020603" pitchFamily="34" charset="0"/>
              </a:rPr>
              <a:t>BACKGROUND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1868489"/>
            <a:ext cx="1036302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3200" dirty="0">
                <a:latin typeface="Tw Cen MT" panose="020B0602020104020603" pitchFamily="34" charset="0"/>
              </a:rPr>
              <a:t>The Joint Ministerial Statement is a document regarding a number of acknowledgment, decision and recommendations produced by the Ministerial Meeting to provide pragmatic approaches for the CTI-CFF and its organs and bodies covering the key agreements and outcomes from previous meetings of Senior Officials.</a:t>
            </a:r>
          </a:p>
          <a:p>
            <a:pPr algn="just"/>
            <a:endParaRPr lang="en-GB" sz="3200" i="1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885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5655" cy="6858000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3" y="365128"/>
            <a:ext cx="1088371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Tw Cen MT" panose="020B0602020104020603" pitchFamily="34" charset="0"/>
              </a:rPr>
              <a:t>PREPARATION OF DRAFT JOINT MINISTERIAL STATEMENT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4470" y="1436688"/>
            <a:ext cx="104176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GB" sz="2800" dirty="0">
                <a:latin typeface="Tw Cen MT" panose="020B0602020104020603" pitchFamily="34" charset="0"/>
              </a:rPr>
              <a:t>On the occasion of the 6th Ministerial Meeting (MM-6), the CTI-CFF Regional Secretariat has initiated to prepare draft provisional Joint Ministerial Statement of the MM-6 in order to have ease reference for further discussion and consideration during the 12th Senior Officials’ Meeting (SOM-12).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en-GB" sz="2800" dirty="0">
              <a:latin typeface="Tw Cen MT" panose="020B0602020104020603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GB" sz="2800" dirty="0">
                <a:latin typeface="Tw Cen MT" panose="020B0602020104020603" pitchFamily="34" charset="0"/>
              </a:rPr>
              <a:t>It is expected that the SOM-12 will discuss and consider the draft provisional of Joint Ministerial Statement. The SOM-12 is expected to finalize the draft and to recommend the final draft for adoption by the 6th Ministerial Meeting (MM-6).</a:t>
            </a:r>
          </a:p>
        </p:txBody>
      </p:sp>
    </p:spTree>
    <p:extLst>
      <p:ext uri="{BB962C8B-B14F-4D97-AF65-F5344CB8AC3E}">
        <p14:creationId xmlns:p14="http://schemas.microsoft.com/office/powerpoint/2010/main" val="2190091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5655" cy="6858000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2" y="365128"/>
            <a:ext cx="109346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latin typeface="Tw Cen MT" panose="020B0602020104020603" pitchFamily="34" charset="0"/>
              </a:rPr>
              <a:t>DRAFT JOINT MINISTERIAL STATEMENT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203" y="2732088"/>
            <a:ext cx="100455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rgbClr val="028184"/>
                </a:solidFill>
              </a:rPr>
              <a:t>To be displayed by M-Word Version</a:t>
            </a:r>
          </a:p>
        </p:txBody>
      </p:sp>
    </p:spTree>
    <p:extLst>
      <p:ext uri="{BB962C8B-B14F-4D97-AF65-F5344CB8AC3E}">
        <p14:creationId xmlns:p14="http://schemas.microsoft.com/office/powerpoint/2010/main" val="2625455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5655" cy="6858000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38203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Bebas Neue Bold" panose="020B0606020202050201" pitchFamily="34" charset="0"/>
              </a:rPr>
              <a:t>RECOMMENDATION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8800" y="1690688"/>
            <a:ext cx="1109133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600" dirty="0">
                <a:latin typeface="Tw Cen MT" panose="020B0602020104020603" pitchFamily="34" charset="0"/>
              </a:rPr>
              <a:t>Referring to the discussion and consideration among the SOM-12 on session on Discussion and Consideration on the Draft Text of “Joint Ministerial Statement”, the Senior Officials hereby:</a:t>
            </a:r>
          </a:p>
          <a:p>
            <a:pPr algn="just"/>
            <a:endParaRPr lang="en-GB" sz="2600" dirty="0">
              <a:latin typeface="Tw Cen MT" panose="020B0602020104020603" pitchFamily="34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en-GB" sz="2600" dirty="0">
                <a:latin typeface="Tw Cen MT" panose="020B0602020104020603" pitchFamily="34" charset="0"/>
              </a:rPr>
              <a:t>To consider and to adopt the final text of draft Joint Ministerial Statement of MM-6.</a:t>
            </a:r>
          </a:p>
          <a:p>
            <a:pPr marL="457200" indent="-457200" algn="just">
              <a:buFont typeface="+mj-lt"/>
              <a:buAutoNum type="arabicParenR"/>
            </a:pPr>
            <a:endParaRPr lang="en-GB" sz="2600" dirty="0">
              <a:latin typeface="Tw Cen MT" panose="020B0602020104020603" pitchFamily="34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en-GB" sz="2600" dirty="0">
                <a:latin typeface="Tw Cen MT" panose="020B0602020104020603" pitchFamily="34" charset="0"/>
              </a:rPr>
              <a:t>To recommend to CTI Council of Ministers to adopt draft Joint Ministerial Statement. </a:t>
            </a:r>
          </a:p>
        </p:txBody>
      </p:sp>
    </p:spTree>
    <p:extLst>
      <p:ext uri="{BB962C8B-B14F-4D97-AF65-F5344CB8AC3E}">
        <p14:creationId xmlns:p14="http://schemas.microsoft.com/office/powerpoint/2010/main" val="3431457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9618"/>
          </a:xfrm>
        </p:spPr>
      </p:pic>
    </p:spTree>
    <p:extLst>
      <p:ext uri="{BB962C8B-B14F-4D97-AF65-F5344CB8AC3E}">
        <p14:creationId xmlns:p14="http://schemas.microsoft.com/office/powerpoint/2010/main" val="912884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650</TotalTime>
  <Words>256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Bebas Neue Bold</vt:lpstr>
      <vt:lpstr>Calibri</vt:lpstr>
      <vt:lpstr>Calibri Light</vt:lpstr>
      <vt:lpstr>Tw Cen MT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reihan raisuli</dc:creator>
  <cp:lastModifiedBy>ILHAM PERINTIS</cp:lastModifiedBy>
  <cp:revision>21</cp:revision>
  <dcterms:created xsi:type="dcterms:W3CDTF">2016-09-05T19:41:43Z</dcterms:created>
  <dcterms:modified xsi:type="dcterms:W3CDTF">2016-10-29T09:23:09Z</dcterms:modified>
</cp:coreProperties>
</file>